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63" r:id="rId16"/>
    <p:sldId id="264" r:id="rId17"/>
    <p:sldId id="265" r:id="rId18"/>
    <p:sldId id="266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3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EBCBA-EA10-F143-AF7B-B33B099D2011}" type="datetimeFigureOut">
              <a:rPr lang="en-US" smtClean="0"/>
              <a:t>01/05/15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E7C42-8BD2-BC4A-ABDA-F80DB2C24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2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85AB-301D-7B45-B424-63D11997E84E}" type="datetimeFigureOut">
              <a:rPr lang="en-US" smtClean="0"/>
              <a:t>01/05/15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4DE1B-93D3-9644-B1BB-A97A2060C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590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85AB-301D-7B45-B424-63D11997E84E}" type="datetimeFigureOut">
              <a:rPr lang="en-US" smtClean="0"/>
              <a:t>01/05/15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4DE1B-93D3-9644-B1BB-A97A2060C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633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85AB-301D-7B45-B424-63D11997E84E}" type="datetimeFigureOut">
              <a:rPr lang="en-US" smtClean="0"/>
              <a:t>01/05/15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4DE1B-93D3-9644-B1BB-A97A2060C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42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85AB-301D-7B45-B424-63D11997E84E}" type="datetimeFigureOut">
              <a:rPr lang="en-US" smtClean="0"/>
              <a:t>01/05/15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4DE1B-93D3-9644-B1BB-A97A2060C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237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85AB-301D-7B45-B424-63D11997E84E}" type="datetimeFigureOut">
              <a:rPr lang="en-US" smtClean="0"/>
              <a:t>01/05/15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4DE1B-93D3-9644-B1BB-A97A2060C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142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85AB-301D-7B45-B424-63D11997E84E}" type="datetimeFigureOut">
              <a:rPr lang="en-US" smtClean="0"/>
              <a:t>01/05/15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4DE1B-93D3-9644-B1BB-A97A2060C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58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85AB-301D-7B45-B424-63D11997E84E}" type="datetimeFigureOut">
              <a:rPr lang="en-US" smtClean="0"/>
              <a:t>01/05/15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4DE1B-93D3-9644-B1BB-A97A2060C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12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85AB-301D-7B45-B424-63D11997E84E}" type="datetimeFigureOut">
              <a:rPr lang="en-US" smtClean="0"/>
              <a:t>01/05/15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4DE1B-93D3-9644-B1BB-A97A2060C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834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85AB-301D-7B45-B424-63D11997E84E}" type="datetimeFigureOut">
              <a:rPr lang="en-US" smtClean="0"/>
              <a:t>01/05/15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4DE1B-93D3-9644-B1BB-A97A2060C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784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85AB-301D-7B45-B424-63D11997E84E}" type="datetimeFigureOut">
              <a:rPr lang="en-US" smtClean="0"/>
              <a:t>01/05/15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4DE1B-93D3-9644-B1BB-A97A2060C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430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85AB-301D-7B45-B424-63D11997E84E}" type="datetimeFigureOut">
              <a:rPr lang="en-US" smtClean="0"/>
              <a:t>01/05/15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4DE1B-93D3-9644-B1BB-A97A2060C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2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C85AB-301D-7B45-B424-63D11997E84E}" type="datetimeFigureOut">
              <a:rPr lang="en-US" smtClean="0"/>
              <a:t>01/05/15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4DE1B-93D3-9644-B1BB-A97A2060C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217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Relationship Id="rId3" Type="http://schemas.openxmlformats.org/officeDocument/2006/relationships/hyperlink" Target="http://artequiz.blogspot.com.br/2014/12/o-teatro-do-oprimido.html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Relationship Id="rId3" Type="http://schemas.openxmlformats.org/officeDocument/2006/relationships/hyperlink" Target="http://youtu.be/HeI7ss7TH60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Relationship Id="rId3" Type="http://schemas.openxmlformats.org/officeDocument/2006/relationships/hyperlink" Target="http://youtu.be/b5aMlBahAf0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Relationship Id="rId3" Type="http://schemas.openxmlformats.org/officeDocument/2006/relationships/hyperlink" Target="http://youtu.be/IZhlpnSVRU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hyperlink" Target="http://artequiz.blogspot.com.br/2014/12/chico-e-hime-uma-homenagem-boal_4.html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Relationship Id="rId3" Type="http://schemas.openxmlformats.org/officeDocument/2006/relationships/hyperlink" Target="http://artequiz.blogspot.com.br/2014/12/grupo-de-teatro-do-oprimido.html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Relationship Id="rId3" Type="http://schemas.openxmlformats.org/officeDocument/2006/relationships/hyperlink" Target="https://www.youtube.com/watch?v=Zp2kQHoDzuk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Relationship Id="rId3" Type="http://schemas.openxmlformats.org/officeDocument/2006/relationships/hyperlink" Target="http://artequiz.blogspot.com.br/2014/12/o-centro-de-teatro-do-oprimido-cto-no.html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ctorio.org.br/novosite/o-que-realizamos/projetos/madalena/" TargetMode="External"/><Relationship Id="rId4" Type="http://schemas.openxmlformats.org/officeDocument/2006/relationships/hyperlink" Target="http://www.ctorio.org.br/ctomare/index.php/complexo" TargetMode="External"/><Relationship Id="rId5" Type="http://schemas.openxmlformats.org/officeDocument/2006/relationships/hyperlink" Target="http://ctorio.org.br/novosite/imprensa/releases/saude-mental-teatro-do-oprimido-na/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hyperlink" Target="http://artequiz.blogspot.com.br/2014/12/augusto-boal-o-criador-do-teatro-do.html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hyperlink" Target="http://artequiz.blogspot.com.br/2014/12/como-surgiu-ideia-do-teatro-do-oprimido.html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094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867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234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3"/>
          </p:cNvPr>
          <p:cNvSpPr/>
          <p:nvPr/>
        </p:nvSpPr>
        <p:spPr>
          <a:xfrm>
            <a:off x="3174792" y="2120753"/>
            <a:ext cx="5403137" cy="276776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108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189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3"/>
          </p:cNvPr>
          <p:cNvSpPr/>
          <p:nvPr/>
        </p:nvSpPr>
        <p:spPr>
          <a:xfrm>
            <a:off x="7068405" y="5511562"/>
            <a:ext cx="946447" cy="91060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142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3"/>
          </p:cNvPr>
          <p:cNvSpPr/>
          <p:nvPr/>
        </p:nvSpPr>
        <p:spPr>
          <a:xfrm>
            <a:off x="5678685" y="3762240"/>
            <a:ext cx="1617345" cy="141383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33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3"/>
          </p:cNvPr>
          <p:cNvSpPr/>
          <p:nvPr/>
        </p:nvSpPr>
        <p:spPr>
          <a:xfrm>
            <a:off x="5864379" y="3163157"/>
            <a:ext cx="2258296" cy="19170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06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220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58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411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>
            <a:hlinkClick r:id="rId3"/>
          </p:cNvPr>
          <p:cNvSpPr/>
          <p:nvPr/>
        </p:nvSpPr>
        <p:spPr>
          <a:xfrm rot="21062840">
            <a:off x="6481368" y="4469157"/>
            <a:ext cx="2048639" cy="136590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339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232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5898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2670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4007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1265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3"/>
          </p:cNvPr>
          <p:cNvSpPr/>
          <p:nvPr/>
        </p:nvSpPr>
        <p:spPr>
          <a:xfrm>
            <a:off x="6517309" y="4025837"/>
            <a:ext cx="1832993" cy="97051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984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3"/>
          </p:cNvPr>
          <p:cNvSpPr/>
          <p:nvPr/>
        </p:nvSpPr>
        <p:spPr>
          <a:xfrm>
            <a:off x="7314001" y="5511562"/>
            <a:ext cx="1311849" cy="91060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2227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5429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3"/>
          </p:cNvPr>
          <p:cNvSpPr/>
          <p:nvPr/>
        </p:nvSpPr>
        <p:spPr>
          <a:xfrm>
            <a:off x="6133938" y="5247965"/>
            <a:ext cx="946447" cy="91060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984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3"/>
          </p:cNvPr>
          <p:cNvSpPr/>
          <p:nvPr/>
        </p:nvSpPr>
        <p:spPr>
          <a:xfrm>
            <a:off x="1054269" y="3965928"/>
            <a:ext cx="1892895" cy="18092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hlinkClick r:id="rId4"/>
          </p:cNvPr>
          <p:cNvSpPr/>
          <p:nvPr/>
        </p:nvSpPr>
        <p:spPr>
          <a:xfrm>
            <a:off x="3725888" y="3965928"/>
            <a:ext cx="2105195" cy="18092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hlinkClick r:id="rId5"/>
          </p:cNvPr>
          <p:cNvSpPr/>
          <p:nvPr/>
        </p:nvSpPr>
        <p:spPr>
          <a:xfrm>
            <a:off x="6286336" y="3965928"/>
            <a:ext cx="1892895" cy="18092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832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hlinkClick r:id="rId3"/>
          </p:cNvPr>
          <p:cNvSpPr/>
          <p:nvPr/>
        </p:nvSpPr>
        <p:spPr>
          <a:xfrm>
            <a:off x="6481368" y="4864552"/>
            <a:ext cx="2048639" cy="159355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05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571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40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903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46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700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027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019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144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142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519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hlinkClick r:id="rId3"/>
          </p:cNvPr>
          <p:cNvSpPr/>
          <p:nvPr/>
        </p:nvSpPr>
        <p:spPr>
          <a:xfrm>
            <a:off x="4432729" y="2863615"/>
            <a:ext cx="4097278" cy="365440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958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208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190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92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95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557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384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091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201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Macintosh PowerPoint</Application>
  <PresentationFormat>On-screen Show (4:3)</PresentationFormat>
  <Paragraphs>0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HiqueJana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Henrique e Janaina</dc:creator>
  <cp:lastModifiedBy>Henrique e Janaina</cp:lastModifiedBy>
  <cp:revision>3</cp:revision>
  <dcterms:created xsi:type="dcterms:W3CDTF">2015-05-01T16:17:38Z</dcterms:created>
  <dcterms:modified xsi:type="dcterms:W3CDTF">2015-05-01T16:38:42Z</dcterms:modified>
</cp:coreProperties>
</file>